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9770" autoAdjust="0"/>
  </p:normalViewPr>
  <p:slideViewPr>
    <p:cSldViewPr>
      <p:cViewPr varScale="1">
        <p:scale>
          <a:sx n="112" d="100"/>
          <a:sy n="112" d="100"/>
        </p:scale>
        <p:origin x="-150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23.10.2023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roshk\Downloads\daria-nepriakhina-zoCDWPuiRuA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2348880"/>
            <a:ext cx="7772400" cy="1470025"/>
          </a:xfrm>
        </p:spPr>
        <p:txBody>
          <a:bodyPr>
            <a:noAutofit/>
          </a:bodyPr>
          <a:lstStyle/>
          <a:p>
            <a:r>
              <a:rPr lang="ru-RU" sz="4800" b="1" dirty="0" smtClean="0">
                <a:latin typeface="Bahnschrift Light Condensed" pitchFamily="34" charset="0"/>
                <a:cs typeface="Arial" pitchFamily="34" charset="0"/>
              </a:rPr>
              <a:t>Цифровая экономика и новые </a:t>
            </a:r>
            <a:r>
              <a:rPr lang="ru-RU" sz="4800" b="1" dirty="0" err="1" smtClean="0">
                <a:latin typeface="Bahnschrift Light Condensed" pitchFamily="34" charset="0"/>
                <a:cs typeface="Arial" pitchFamily="34" charset="0"/>
              </a:rPr>
              <a:t>бизнес-модели</a:t>
            </a:r>
            <a:endParaRPr lang="ru-RU" sz="4800" b="1" dirty="0">
              <a:latin typeface="Bahnschrift Light Condensed" pitchFamily="34" charset="0"/>
              <a:cs typeface="Arial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788024" y="5105400"/>
            <a:ext cx="4355976" cy="1752600"/>
          </a:xfrm>
        </p:spPr>
        <p:txBody>
          <a:bodyPr>
            <a:normAutofit/>
          </a:bodyPr>
          <a:lstStyle/>
          <a:p>
            <a:pPr algn="l"/>
            <a:r>
              <a:rPr lang="ru-RU" b="1" dirty="0" smtClean="0">
                <a:solidFill>
                  <a:schemeClr val="tx1"/>
                </a:solidFill>
                <a:latin typeface="Bahnschrift Light Condensed" pitchFamily="34" charset="0"/>
              </a:rPr>
              <a:t>Выполнил:  </a:t>
            </a:r>
            <a:r>
              <a:rPr lang="ru-RU" b="1" dirty="0" err="1" smtClean="0">
                <a:solidFill>
                  <a:schemeClr val="tx1"/>
                </a:solidFill>
                <a:latin typeface="Bahnschrift Light Condensed" pitchFamily="34" charset="0"/>
              </a:rPr>
              <a:t>Рошко</a:t>
            </a:r>
            <a:r>
              <a:rPr lang="ru-RU" b="1" dirty="0" smtClean="0">
                <a:solidFill>
                  <a:schemeClr val="tx1"/>
                </a:solidFill>
                <a:latin typeface="Bahnschrift Light Condensed" pitchFamily="34" charset="0"/>
              </a:rPr>
              <a:t> В.В. </a:t>
            </a:r>
          </a:p>
          <a:p>
            <a:pPr algn="l"/>
            <a:r>
              <a:rPr lang="ru-RU" b="1" dirty="0" smtClean="0">
                <a:solidFill>
                  <a:schemeClr val="tx1"/>
                </a:solidFill>
                <a:latin typeface="Bahnschrift Light Condensed" pitchFamily="34" charset="0"/>
              </a:rPr>
              <a:t>Группа: ЭК31м</a:t>
            </a:r>
            <a:endParaRPr lang="ru-RU" b="1" dirty="0">
              <a:solidFill>
                <a:schemeClr val="tx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roshk\Downloads\algernai-hayes-7A6QfNXaRzk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467528" cy="78833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>
                <a:solidFill>
                  <a:schemeClr val="bg1"/>
                </a:solidFill>
                <a:latin typeface="Bahnschrift Light Condensed" pitchFamily="34" charset="0"/>
              </a:rPr>
              <a:t>Цифровая экономика</a:t>
            </a:r>
            <a:endParaRPr lang="ru-RU" sz="4800" b="1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914400">
              <a:buNone/>
            </a:pPr>
            <a:r>
              <a:rPr lang="ru-RU" sz="3600" dirty="0" smtClean="0">
                <a:solidFill>
                  <a:schemeClr val="bg1"/>
                </a:solidFill>
                <a:latin typeface="Bahnschrift Light Condensed" pitchFamily="34" charset="0"/>
              </a:rPr>
              <a:t>Цифровая экономика (</a:t>
            </a:r>
            <a:r>
              <a:rPr lang="ru-RU" sz="3600" dirty="0" err="1" smtClean="0">
                <a:solidFill>
                  <a:schemeClr val="bg1"/>
                </a:solidFill>
                <a:latin typeface="Bahnschrift Light Condensed" pitchFamily="34" charset="0"/>
              </a:rPr>
              <a:t>Digital</a:t>
            </a:r>
            <a:r>
              <a:rPr lang="ru-RU" sz="3600" dirty="0" smtClean="0">
                <a:solidFill>
                  <a:schemeClr val="bg1"/>
                </a:solidFill>
                <a:latin typeface="Bahnschrift Light Condensed" pitchFamily="34" charset="0"/>
              </a:rPr>
              <a:t> </a:t>
            </a:r>
            <a:r>
              <a:rPr lang="ru-RU" sz="3600" dirty="0" err="1" smtClean="0">
                <a:solidFill>
                  <a:schemeClr val="bg1"/>
                </a:solidFill>
                <a:latin typeface="Bahnschrift Light Condensed" pitchFamily="34" charset="0"/>
              </a:rPr>
              <a:t>Economy</a:t>
            </a:r>
            <a:r>
              <a:rPr lang="ru-RU" sz="3600" dirty="0" smtClean="0">
                <a:solidFill>
                  <a:schemeClr val="bg1"/>
                </a:solidFill>
                <a:latin typeface="Bahnschrift Light Condensed" pitchFamily="34" charset="0"/>
              </a:rPr>
              <a:t>) - это экономическая деятельность, основанная на цифровых технологиях и инновационных решениях, которые являются базовыми производственными факторами и обеспечивают более высокую эффективность бизнеса. </a:t>
            </a:r>
            <a:endParaRPr lang="ru-RU" sz="3600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roshk\Downloads\slidebean-HH7OwIClUsY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8520" y="0"/>
            <a:ext cx="9252520" cy="9378279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5400" dirty="0" smtClean="0">
                <a:latin typeface="Bahnschrift Light Condensed" pitchFamily="34" charset="0"/>
              </a:rPr>
              <a:t>Бизнес-модель</a:t>
            </a:r>
            <a:endParaRPr lang="ru-RU" dirty="0">
              <a:latin typeface="Bahnschrift Light Condensed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79512" y="1340768"/>
            <a:ext cx="8229600" cy="2985195"/>
          </a:xfrm>
        </p:spPr>
        <p:txBody>
          <a:bodyPr>
            <a:normAutofit/>
          </a:bodyPr>
          <a:lstStyle/>
          <a:p>
            <a:pPr marL="0" indent="914400">
              <a:buNone/>
              <a:tabLst>
                <a:tab pos="457200" algn="l"/>
              </a:tabLst>
            </a:pPr>
            <a:r>
              <a:rPr lang="ru-RU" sz="3600" b="1" dirty="0" smtClean="0">
                <a:latin typeface="Bahnschrift Light Condensed" pitchFamily="34" charset="0"/>
              </a:rPr>
              <a:t>Бизнес-модель</a:t>
            </a:r>
            <a:r>
              <a:rPr lang="ru-RU" sz="3600" b="1" i="1" dirty="0" smtClean="0">
                <a:latin typeface="Bahnschrift Light Condensed" pitchFamily="34" charset="0"/>
              </a:rPr>
              <a:t> </a:t>
            </a:r>
            <a:r>
              <a:rPr lang="ru-RU" sz="3600" b="1" dirty="0" smtClean="0">
                <a:latin typeface="Bahnschrift Light Condensed" pitchFamily="34" charset="0"/>
              </a:rPr>
              <a:t>— </a:t>
            </a:r>
            <a:r>
              <a:rPr lang="ru-RU" sz="3600" dirty="0" smtClean="0">
                <a:latin typeface="Bahnschrift Light Condensed" pitchFamily="34" charset="0"/>
              </a:rPr>
              <a:t>это анализ и схематичное описание взаимосвязанных бизнес-процессов компании. Модель наглядно показывает: что, кому и как именно продавать, а также насколько это выгодно</a:t>
            </a:r>
            <a:endParaRPr lang="ru-RU" sz="3600" dirty="0"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roshk\Downloads\philippe-leone-dbFfEBOCrkU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9552" y="116632"/>
            <a:ext cx="8229600" cy="1143000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Разница </a:t>
            </a:r>
            <a:r>
              <a:rPr lang="ru-RU" sz="4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бизнес-моделей</a:t>
            </a:r>
            <a:endParaRPr lang="ru-RU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Цифровая экономика</a:t>
            </a:r>
            <a:r>
              <a:rPr lang="ru-R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	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186808" cy="4494485"/>
          </a:xfrm>
        </p:spPr>
        <p:txBody>
          <a:bodyPr>
            <a:normAutofit/>
          </a:bodyPr>
          <a:lstStyle/>
          <a:p>
            <a:pPr marL="457200" indent="-457200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Ценность создается с помощью цифровых технологий</a:t>
            </a:r>
          </a:p>
          <a:p>
            <a:pPr marL="457200" indent="-457200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Цифровые </a:t>
            </a:r>
            <a:r>
              <a:rPr lang="ru-RU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бизнес-модели</a:t>
            </a:r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 являются новыми для рынка</a:t>
            </a:r>
          </a:p>
          <a:p>
            <a:pPr marL="457200" indent="-457200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Цифровое привлечение и распределение клиентов</a:t>
            </a:r>
          </a:p>
          <a:p>
            <a:pPr marL="457200" indent="-457200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УТП создается цифровым способом</a:t>
            </a:r>
          </a:p>
          <a:p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Другие отрасли экономики</a:t>
            </a:r>
            <a:endParaRPr lang="ru-R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Социальная ответственность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Регулирование и сертификация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Управление ресурсами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Иерархия и организационная структура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Командная работа</a:t>
            </a:r>
            <a:endParaRPr lang="ru-R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roshk\Downloads\jignesh-chudasama-wk9zpEfnje4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800" b="1" dirty="0" smtClean="0">
                <a:solidFill>
                  <a:schemeClr val="bg1"/>
                </a:solidFill>
                <a:latin typeface="Bahnschrift Light Condensed" pitchFamily="34" charset="0"/>
              </a:rPr>
              <a:t>Преимущества и недостатки </a:t>
            </a:r>
            <a:endParaRPr lang="ru-RU" sz="4800" b="1" dirty="0">
              <a:solidFill>
                <a:schemeClr val="bg1"/>
              </a:solidFill>
              <a:latin typeface="Bahnschrift Light Condensed" pitchFamily="34" charset="0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7544" y="1412776"/>
            <a:ext cx="4040188" cy="639762"/>
          </a:xfrm>
        </p:spPr>
        <p:txBody>
          <a:bodyPr/>
          <a:lstStyle/>
          <a:p>
            <a:r>
              <a:rPr lang="ru-RU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Преимущества</a:t>
            </a:r>
            <a:r>
              <a:rPr lang="ru-RU" dirty="0" smtClean="0"/>
              <a:t>	</a:t>
            </a:r>
            <a:endParaRPr lang="ru-RU" dirty="0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7544" y="1988840"/>
            <a:ext cx="4040188" cy="4683125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Глобальный доступ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Низкие затраты на начало и масштабирование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Большие объемы данных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Автоматизация и эффективность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Быстрое внедрение изменений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4008" y="1412776"/>
            <a:ext cx="4041775" cy="639762"/>
          </a:xfrm>
        </p:spPr>
        <p:txBody>
          <a:bodyPr/>
          <a:lstStyle/>
          <a:p>
            <a:r>
              <a:rPr lang="ru-RU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Недостатки</a:t>
            </a:r>
            <a:endParaRPr lang="ru-RU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4008" y="1988840"/>
            <a:ext cx="4041775" cy="4683125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Конкурентная среда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Проблемы с безопасностью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Зависимость от технологии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Низкая лояльность клиентов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Регулирование и законодательство</a:t>
            </a:r>
          </a:p>
          <a:p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Condensed" pitchFamily="34" charset="0"/>
              </a:rPr>
              <a:t>Неравномерное распределение доступа</a:t>
            </a:r>
            <a:endParaRPr lang="ru-R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Light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roshk\Downloads\ludemeula-fernandes-9UUoGaaHtNE-unsplas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Прямоугольник 5"/>
          <p:cNvSpPr/>
          <p:nvPr/>
        </p:nvSpPr>
        <p:spPr>
          <a:xfrm rot="1532730">
            <a:off x="-183811" y="1661250"/>
            <a:ext cx="10059684" cy="3935084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8362107"/>
              </a:avLst>
            </a:prstTxWarp>
            <a:spAutoFit/>
          </a:bodyPr>
          <a:lstStyle/>
          <a:p>
            <a:pPr algn="ctr"/>
            <a:r>
              <a:rPr lang="ru-RU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Comic Sans MS" pitchFamily="66" charset="0"/>
              </a:rPr>
              <a:t>Благодарю за внимание</a:t>
            </a:r>
            <a:endParaRPr lang="ru-RU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106</Words>
  <Application>Microsoft Office PowerPoint</Application>
  <PresentationFormat>Экран (4:3)</PresentationFormat>
  <Paragraphs>34</Paragraphs>
  <Slides>6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Цифровая экономика и новые бизнес-модели</vt:lpstr>
      <vt:lpstr>Цифровая экономика</vt:lpstr>
      <vt:lpstr>Бизнес-модель</vt:lpstr>
      <vt:lpstr>Разница бизнес-моделей</vt:lpstr>
      <vt:lpstr>Преимущества и недостатки </vt:lpstr>
      <vt:lpstr>Слайд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Цифровая экономика и новые бизнес-модели</dc:title>
  <dc:creator>Vitaliy Roshko</dc:creator>
  <cp:lastModifiedBy>Vitaliy Roshko</cp:lastModifiedBy>
  <cp:revision>40</cp:revision>
  <dcterms:created xsi:type="dcterms:W3CDTF">2023-10-22T08:42:40Z</dcterms:created>
  <dcterms:modified xsi:type="dcterms:W3CDTF">2023-10-23T18:04:11Z</dcterms:modified>
</cp:coreProperties>
</file>

<file path=docProps/thumbnail.jpeg>
</file>